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3994B-38C8-4CC4-8F5B-CC0D2402C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54572-652B-4DE9-B19A-DEAB349800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D580E-7C26-400A-B0D1-51BC863F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6F7F9-A602-449C-AD82-89C1977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ACF5F-C03D-459A-806C-43E1D03E2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1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8719-9E9E-47FC-B761-6868B1724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B9C02-7787-4E2C-A87B-C72D1236F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6F084-7F17-4C83-BBEE-96CDFC898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054A6-19C9-4C2F-937B-CE91AB47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843B7-AE15-4D87-9F5E-46BB5EF4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64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99AE94-6860-417C-803A-419D914A30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A9F872-F113-4806-8E72-896038260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725FA-8F01-4736-B8DF-732992CC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1EB-06D4-42BE-8C6F-5F2C78A27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3F7-C630-42F8-815A-E34B675C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F6A83-6CA8-4713-AFCA-D7FD3621A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5E3E2-634C-4829-8D73-295DF9CEA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8E642-BF79-4074-8838-B7CAB3800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992FF-DAB2-4869-98FF-470217BC0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82BF0-5535-47D8-A34F-C4F8BFEE0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73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6B30F-B25D-4B0D-BD69-C1F6C57A1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43947-8198-43AF-930B-5A44FE3D6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AC6DD-2EB8-4E55-8ADD-AEFC7095A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1168C-0EC1-43AF-B607-9D6CBDB3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2E319-542F-4E9A-A8F9-B771DD844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80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B0398-8C19-46FB-9768-824635142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A910E-3404-437D-9D97-717901EDCE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AD24E-7365-456D-A0DC-29003932F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65259-3773-4DE9-9950-B0867F738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EE559-2125-4029-BC53-86FA5E1E0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1272A-16E5-43B7-A42A-CCBBA7F0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20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C4B02-254A-4811-BFEA-66CD8DEA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7820F-93D3-4B02-B43B-46381F7D7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5DF12D-00B5-4DA1-98D3-8A4BC6C13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8B991A-7F7A-46C4-9DB5-8F4978808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36CC5-12F0-470D-9470-3C021181B7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B51673-7AA8-441E-AB84-EFFF62DE5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5EB85-3914-4C4D-AB52-5B8975091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3F99FC-0E74-4D96-9AD5-8CAB196B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8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528AB-CADA-4F59-8D88-EECBD34CA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275134-2361-4083-84D0-C566964D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0D7E3B-CFA2-48BD-9132-C82D91678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A05D9A-3CE4-4921-9496-798497536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321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88A4F-48B0-45C7-AF39-132C405A8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7F1E-675A-462B-9F64-A7CF3843D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66AEF5-88C6-4760-A088-44B81DC1C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78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FF40C-5B9E-4299-879D-2CAC3DBA9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8ABB4-3130-442B-A43E-A36FDAFA5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58368-E761-4542-84CD-AAA2B16C0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180D7-4FF4-48E5-A9FC-816025CF9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151FC-69B6-4306-A482-2CE859A3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BFD35-D3B1-48B0-80B0-B2559B7E9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9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4328-82C6-4B74-ACB7-E7A76B420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DCA68A-51EA-4A25-BACF-3259E2C94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178C86-428B-43C6-8515-5EA64406A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BAE05-C7E4-43DC-92C9-8EE901A44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2AC6B-DCF0-4CEE-8B52-CB7FF932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0FA42-F7EC-4B71-B32C-90B17D4AE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64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BFB758-FCF6-469B-9D97-A52CD8373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E4EC0-F71F-47F2-93E1-A630A8628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90238-89A1-47E0-BCF2-32CCA0111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51F6-6990-4DE1-B5B9-ABE066AE8345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936F0-7A0D-4446-BE41-32F5BC109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56378-7781-43F8-958C-0ACB90EB2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BC2FF-6439-42F5-BAEA-1957395D3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8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5B02B-1BA5-4DB6-9CC4-F9B2F2942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901" y="1122363"/>
            <a:ext cx="9932565" cy="2387600"/>
          </a:xfrm>
        </p:spPr>
        <p:txBody>
          <a:bodyPr/>
          <a:lstStyle/>
          <a:p>
            <a:r>
              <a:rPr lang="en-GB" dirty="0"/>
              <a:t>Multiplication number squares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4627BA1-8609-414D-92B2-59636F2A3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6311900"/>
            <a:ext cx="5992813" cy="38735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12700" algn="ctr">
            <a:solidFill>
              <a:srgbClr val="2F528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1600" i="1">
                <a:solidFill>
                  <a:srgbClr val="000000"/>
                </a:solidFill>
              </a:rPr>
              <a:t>The Busy Lizzie Maths Library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366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45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66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55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54</a:t>
              </a: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851E57A8-9804-4C0F-8D12-11E5EEDCCAFA}"/>
              </a:ext>
            </a:extLst>
          </p:cNvPr>
          <p:cNvSpPr/>
          <p:nvPr/>
        </p:nvSpPr>
        <p:spPr bwMode="auto">
          <a:xfrm>
            <a:off x="3853901" y="1977784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871985-9044-41DF-8A5F-09E55D60E385}"/>
              </a:ext>
            </a:extLst>
          </p:cNvPr>
          <p:cNvSpPr/>
          <p:nvPr/>
        </p:nvSpPr>
        <p:spPr bwMode="auto">
          <a:xfrm>
            <a:off x="6203788" y="4232231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6203788" y="1987131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2E8A35D-E02F-4C1C-98F0-1FCA64C69325}"/>
              </a:ext>
            </a:extLst>
          </p:cNvPr>
          <p:cNvSpPr/>
          <p:nvPr/>
        </p:nvSpPr>
        <p:spPr bwMode="auto">
          <a:xfrm>
            <a:off x="3875022" y="4232231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31683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72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27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36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54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5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05879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72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27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36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54</a:t>
              </a: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AF1A67EB-63EF-4E7E-AE55-BBCD4DDB7D19}"/>
              </a:ext>
            </a:extLst>
          </p:cNvPr>
          <p:cNvSpPr/>
          <p:nvPr/>
        </p:nvSpPr>
        <p:spPr bwMode="auto">
          <a:xfrm>
            <a:off x="3914727" y="4201349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871985-9044-41DF-8A5F-09E55D60E385}"/>
              </a:ext>
            </a:extLst>
          </p:cNvPr>
          <p:cNvSpPr/>
          <p:nvPr/>
        </p:nvSpPr>
        <p:spPr bwMode="auto">
          <a:xfrm>
            <a:off x="6197176" y="1977784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6207049" y="4201349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DD03F82-D18E-49D2-823C-654BF4AFEA4B}"/>
              </a:ext>
            </a:extLst>
          </p:cNvPr>
          <p:cNvSpPr/>
          <p:nvPr/>
        </p:nvSpPr>
        <p:spPr bwMode="auto">
          <a:xfrm>
            <a:off x="3914727" y="1987131"/>
            <a:ext cx="711590" cy="646577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99480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12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80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60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16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6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50582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12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80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60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16</a:t>
              </a: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5736A323-7ACE-409D-B49D-063C98C59C3B}"/>
              </a:ext>
            </a:extLst>
          </p:cNvPr>
          <p:cNvSpPr/>
          <p:nvPr/>
        </p:nvSpPr>
        <p:spPr bwMode="auto">
          <a:xfrm>
            <a:off x="6214523" y="1972226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871985-9044-41DF-8A5F-09E55D60E385}"/>
              </a:ext>
            </a:extLst>
          </p:cNvPr>
          <p:cNvSpPr/>
          <p:nvPr/>
        </p:nvSpPr>
        <p:spPr bwMode="auto">
          <a:xfrm>
            <a:off x="3914727" y="1977783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25A84A0-BF9E-4AC4-AAA5-4BC9235FAFE9}"/>
              </a:ext>
            </a:extLst>
          </p:cNvPr>
          <p:cNvSpPr/>
          <p:nvPr/>
        </p:nvSpPr>
        <p:spPr bwMode="auto">
          <a:xfrm>
            <a:off x="3895738" y="4204301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F1B5CB0-9EED-4553-8E32-18561ED65C1C}"/>
              </a:ext>
            </a:extLst>
          </p:cNvPr>
          <p:cNvSpPr/>
          <p:nvPr/>
        </p:nvSpPr>
        <p:spPr bwMode="auto">
          <a:xfrm>
            <a:off x="6214465" y="4208008"/>
            <a:ext cx="711590" cy="6465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7315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88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108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72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 = </a:t>
              </a:r>
            </a:p>
            <a:p>
              <a:pPr eaLnBrk="1" hangingPunct="1"/>
              <a:r>
                <a:rPr lang="en-GB" altLang="en-US" sz="2800" dirty="0"/>
                <a:t>132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7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32555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88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108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72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 = </a:t>
              </a:r>
            </a:p>
            <a:p>
              <a:pPr eaLnBrk="1" hangingPunct="1"/>
              <a:r>
                <a:rPr lang="en-GB" altLang="en-US" sz="2800" dirty="0"/>
                <a:t>132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3895738" y="4232231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F1B5CB0-9EED-4553-8E32-18561ED65C1C}"/>
              </a:ext>
            </a:extLst>
          </p:cNvPr>
          <p:cNvSpPr/>
          <p:nvPr/>
        </p:nvSpPr>
        <p:spPr bwMode="auto">
          <a:xfrm>
            <a:off x="3914727" y="1987131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2E8A35D-E02F-4C1C-98F0-1FCA64C69325}"/>
              </a:ext>
            </a:extLst>
          </p:cNvPr>
          <p:cNvSpPr/>
          <p:nvPr/>
        </p:nvSpPr>
        <p:spPr bwMode="auto">
          <a:xfrm>
            <a:off x="6201614" y="2018881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DD03F82-D18E-49D2-823C-654BF4AFEA4B}"/>
              </a:ext>
            </a:extLst>
          </p:cNvPr>
          <p:cNvSpPr/>
          <p:nvPr/>
        </p:nvSpPr>
        <p:spPr bwMode="auto">
          <a:xfrm>
            <a:off x="6199909" y="4232231"/>
            <a:ext cx="711590" cy="646577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05771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18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28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 8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63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8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62167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18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28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 8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63</a:t>
              </a: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38312D1-AAC9-42CE-A117-8DB07FFAA56C}"/>
              </a:ext>
            </a:extLst>
          </p:cNvPr>
          <p:cNvSpPr/>
          <p:nvPr/>
        </p:nvSpPr>
        <p:spPr bwMode="auto">
          <a:xfrm>
            <a:off x="3908959" y="4232230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736A323-7ACE-409D-B49D-063C98C59C3B}"/>
              </a:ext>
            </a:extLst>
          </p:cNvPr>
          <p:cNvSpPr/>
          <p:nvPr/>
        </p:nvSpPr>
        <p:spPr bwMode="auto">
          <a:xfrm>
            <a:off x="3929407" y="1987131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919B0DD-3FED-418F-AACE-64C13B124D60}"/>
              </a:ext>
            </a:extLst>
          </p:cNvPr>
          <p:cNvSpPr/>
          <p:nvPr/>
        </p:nvSpPr>
        <p:spPr bwMode="auto">
          <a:xfrm>
            <a:off x="6202633" y="4232231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6214523" y="2001699"/>
            <a:ext cx="711590" cy="646577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4186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70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99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 = </a:t>
              </a:r>
            </a:p>
            <a:p>
              <a:pPr eaLnBrk="1" hangingPunct="1"/>
              <a:r>
                <a:rPr lang="en-GB" altLang="en-US" sz="2800" dirty="0"/>
                <a:t>110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63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9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19461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DE98-7A03-49AA-9E07-056BF82A8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Multiplication number squares (set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282BC-767B-4C31-89B6-1F1DC64EB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515600" cy="48436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On the next 20 slides you will find 10 multiplication number squares for young children to solve.</a:t>
            </a:r>
          </a:p>
          <a:p>
            <a:pPr marL="0" indent="0">
              <a:buNone/>
            </a:pPr>
            <a:r>
              <a:rPr lang="en-GB" dirty="0"/>
              <a:t>Before you start, you will need to print off the black line masters for your </a:t>
            </a:r>
          </a:p>
          <a:p>
            <a:pPr marL="0" indent="0">
              <a:buNone/>
            </a:pPr>
            <a:r>
              <a:rPr lang="en-GB" dirty="0"/>
              <a:t>children.  This has not been designed as a pencil and paper task, so please give</a:t>
            </a:r>
          </a:p>
          <a:p>
            <a:pPr marL="0" indent="0">
              <a:buNone/>
            </a:pPr>
            <a:r>
              <a:rPr lang="en-GB" dirty="0"/>
              <a:t>each child a set of 1 – 12 digit cards or numbered counters to choose from and move around.</a:t>
            </a:r>
          </a:p>
          <a:p>
            <a:pPr marL="0" indent="0">
              <a:buNone/>
            </a:pPr>
            <a:r>
              <a:rPr lang="en-GB" dirty="0"/>
              <a:t>Encourage the children to explain how they solved the multiplication number square.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Possible uses…</a:t>
            </a:r>
          </a:p>
          <a:p>
            <a:r>
              <a:rPr lang="en-GB" dirty="0"/>
              <a:t>Have ready one or two squares for children to solve as they arrive in the morning. Encourage the </a:t>
            </a:r>
          </a:p>
          <a:p>
            <a:pPr marL="0" indent="0">
              <a:buNone/>
            </a:pPr>
            <a:r>
              <a:rPr lang="en-GB" dirty="0"/>
              <a:t>    children to complete the squares while the morning register is being taken.</a:t>
            </a:r>
          </a:p>
          <a:p>
            <a:r>
              <a:rPr lang="en-GB" dirty="0"/>
              <a:t>Depending on the age and ability of your children, you may wish to show a square in the daily</a:t>
            </a:r>
          </a:p>
          <a:p>
            <a:pPr marL="0" indent="0">
              <a:buNone/>
            </a:pPr>
            <a:r>
              <a:rPr lang="en-GB" dirty="0"/>
              <a:t>    mathematics meeting.  Ask the children to write the answers, one number in each corner of their</a:t>
            </a:r>
          </a:p>
          <a:p>
            <a:pPr marL="0" indent="0">
              <a:buNone/>
            </a:pPr>
            <a:r>
              <a:rPr lang="en-GB" dirty="0"/>
              <a:t>    white board. </a:t>
            </a:r>
          </a:p>
          <a:p>
            <a:r>
              <a:rPr lang="en-GB" dirty="0"/>
              <a:t>Use in the main part of the lesson.</a:t>
            </a:r>
          </a:p>
          <a:p>
            <a:r>
              <a:rPr lang="en-GB" dirty="0"/>
              <a:t>Send one or two puzzles home as a homework task.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C60BD9-463C-4D40-944A-86C271948063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566690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70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99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 = </a:t>
              </a:r>
            </a:p>
            <a:p>
              <a:pPr eaLnBrk="1" hangingPunct="1"/>
              <a:r>
                <a:rPr lang="en-GB" altLang="en-US" sz="2800" dirty="0"/>
                <a:t>110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63</a:t>
              </a: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9919B0DD-3FED-418F-AACE-64C13B124D60}"/>
              </a:ext>
            </a:extLst>
          </p:cNvPr>
          <p:cNvSpPr/>
          <p:nvPr/>
        </p:nvSpPr>
        <p:spPr bwMode="auto">
          <a:xfrm>
            <a:off x="6197176" y="2011719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25A84A0-BF9E-4AC4-AAA5-4BC9235FAFE9}"/>
              </a:ext>
            </a:extLst>
          </p:cNvPr>
          <p:cNvSpPr/>
          <p:nvPr/>
        </p:nvSpPr>
        <p:spPr bwMode="auto">
          <a:xfrm>
            <a:off x="3929407" y="1987131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6233513" y="4206765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2E8A35D-E02F-4C1C-98F0-1FCA64C69325}"/>
              </a:ext>
            </a:extLst>
          </p:cNvPr>
          <p:cNvSpPr/>
          <p:nvPr/>
        </p:nvSpPr>
        <p:spPr bwMode="auto">
          <a:xfrm>
            <a:off x="3895738" y="4201349"/>
            <a:ext cx="711590" cy="64657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80954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72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30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45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48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10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39461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10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72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30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45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48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9E871985-9044-41DF-8A5F-09E55D60E385}"/>
              </a:ext>
            </a:extLst>
          </p:cNvPr>
          <p:cNvSpPr/>
          <p:nvPr/>
        </p:nvSpPr>
        <p:spPr bwMode="auto">
          <a:xfrm>
            <a:off x="6214524" y="4234064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919B0DD-3FED-418F-AACE-64C13B124D60}"/>
              </a:ext>
            </a:extLst>
          </p:cNvPr>
          <p:cNvSpPr/>
          <p:nvPr/>
        </p:nvSpPr>
        <p:spPr bwMode="auto">
          <a:xfrm>
            <a:off x="3929407" y="4234064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3914727" y="2018881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F1B5CB0-9EED-4553-8E32-18561ED65C1C}"/>
              </a:ext>
            </a:extLst>
          </p:cNvPr>
          <p:cNvSpPr/>
          <p:nvPr/>
        </p:nvSpPr>
        <p:spPr bwMode="auto">
          <a:xfrm>
            <a:off x="6197176" y="201888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9849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24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14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56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 6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24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14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56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 6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CBDADD9F-80E6-4F8C-BDF2-41FD9AC510CC}"/>
              </a:ext>
            </a:extLst>
          </p:cNvPr>
          <p:cNvSpPr/>
          <p:nvPr/>
        </p:nvSpPr>
        <p:spPr bwMode="auto">
          <a:xfrm>
            <a:off x="6218689" y="1992052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401932B-FE9C-40CB-B0B3-B00858991723}"/>
              </a:ext>
            </a:extLst>
          </p:cNvPr>
          <p:cNvSpPr/>
          <p:nvPr/>
        </p:nvSpPr>
        <p:spPr bwMode="auto">
          <a:xfrm>
            <a:off x="6224798" y="4232231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90CA27-89FC-4FF0-9A0D-EADD9F8AFDAF}"/>
              </a:ext>
            </a:extLst>
          </p:cNvPr>
          <p:cNvSpPr/>
          <p:nvPr/>
        </p:nvSpPr>
        <p:spPr bwMode="auto">
          <a:xfrm>
            <a:off x="3895738" y="4201349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DB5091B-BF20-479A-81BC-11B9EA67678D}"/>
              </a:ext>
            </a:extLst>
          </p:cNvPr>
          <p:cNvSpPr/>
          <p:nvPr/>
        </p:nvSpPr>
        <p:spPr bwMode="auto">
          <a:xfrm>
            <a:off x="3914727" y="2001699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44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27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99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12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28779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44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27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99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12</a:t>
              </a: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38312D1-AAC9-42CE-A117-8DB07FFAA56C}"/>
              </a:ext>
            </a:extLst>
          </p:cNvPr>
          <p:cNvSpPr/>
          <p:nvPr/>
        </p:nvSpPr>
        <p:spPr bwMode="auto">
          <a:xfrm>
            <a:off x="6197176" y="2001699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F1A67EB-63EF-4E7E-AE55-BBCD4DDB7D19}"/>
              </a:ext>
            </a:extLst>
          </p:cNvPr>
          <p:cNvSpPr/>
          <p:nvPr/>
        </p:nvSpPr>
        <p:spPr bwMode="auto">
          <a:xfrm>
            <a:off x="6181157" y="4232231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3895738" y="4201349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2E8A35D-E02F-4C1C-98F0-1FCA64C69325}"/>
              </a:ext>
            </a:extLst>
          </p:cNvPr>
          <p:cNvSpPr/>
          <p:nvPr/>
        </p:nvSpPr>
        <p:spPr bwMode="auto">
          <a:xfrm>
            <a:off x="3870718" y="1981457"/>
            <a:ext cx="711590" cy="64657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0693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12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54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18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36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3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42645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503EF08-9CC2-4F13-B9C5-FDD88EBB33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625" y="190500"/>
            <a:ext cx="2538413" cy="850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B0F23B-479F-4D64-A217-CB765CD8FA6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725B40B-46C0-49B5-8718-730025BE8E66}"/>
              </a:ext>
            </a:extLst>
          </p:cNvPr>
          <p:cNvGrpSpPr/>
          <p:nvPr/>
        </p:nvGrpSpPr>
        <p:grpSpPr>
          <a:xfrm>
            <a:off x="3462221" y="1556173"/>
            <a:ext cx="5267557" cy="4924425"/>
            <a:chOff x="5680076" y="1690688"/>
            <a:chExt cx="3843336" cy="35104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CCB84C-A099-4DFF-8D7B-E423BD4BC95A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3E0D680-58CE-497A-95DC-7A3DB9C47EB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40C376-B4B1-4BAA-B243-C282B7BFE977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A2293CF-1DB0-4716-A137-75887B67B870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C06A28C-2A2E-47CF-9238-C3DCCD4E1D76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8D4C892-CD28-4B78-89F0-76620AE9549B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DD1FC9-2EF7-43C5-9072-DA6293443C31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DD1E7FD-4B0A-4288-9ECD-0F55FCAF7C16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E731EF2-9973-49DF-A2D7-43EBA2DF93CD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A3812D0-8469-42FC-9925-D2DBDCC3D8F1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64" name="TextBox 31">
              <a:extLst>
                <a:ext uri="{FF2B5EF4-FFF2-40B4-BE49-F238E27FC236}">
                  <a16:creationId xmlns:a16="http://schemas.microsoft.com/office/drawing/2014/main" id="{06D5A688-46D5-403E-9AA5-982EFCCB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12</a:t>
              </a:r>
            </a:p>
          </p:txBody>
        </p:sp>
        <p:sp>
          <p:nvSpPr>
            <p:cNvPr id="65" name="TextBox 32">
              <a:extLst>
                <a:ext uri="{FF2B5EF4-FFF2-40B4-BE49-F238E27FC236}">
                  <a16:creationId xmlns:a16="http://schemas.microsoft.com/office/drawing/2014/main" id="{2BC15AEB-D7BD-40ED-A129-B31B12F2C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54</a:t>
              </a:r>
            </a:p>
          </p:txBody>
        </p:sp>
        <p:sp>
          <p:nvSpPr>
            <p:cNvPr id="66" name="TextBox 34">
              <a:extLst>
                <a:ext uri="{FF2B5EF4-FFF2-40B4-BE49-F238E27FC236}">
                  <a16:creationId xmlns:a16="http://schemas.microsoft.com/office/drawing/2014/main" id="{BC2E330B-6EF6-43A1-BCEC-86136C25B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18</a:t>
              </a:r>
            </a:p>
          </p:txBody>
        </p:sp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A4ACF8F4-AA25-4380-B848-7AC25E06A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36</a:t>
              </a: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38312D1-AAC9-42CE-A117-8DB07FFAA56C}"/>
              </a:ext>
            </a:extLst>
          </p:cNvPr>
          <p:cNvSpPr/>
          <p:nvPr/>
        </p:nvSpPr>
        <p:spPr bwMode="auto">
          <a:xfrm>
            <a:off x="6197176" y="1966247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F1A67EB-63EF-4E7E-AE55-BBCD4DDB7D19}"/>
              </a:ext>
            </a:extLst>
          </p:cNvPr>
          <p:cNvSpPr/>
          <p:nvPr/>
        </p:nvSpPr>
        <p:spPr bwMode="auto">
          <a:xfrm>
            <a:off x="3914727" y="1977783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871985-9044-41DF-8A5F-09E55D60E385}"/>
              </a:ext>
            </a:extLst>
          </p:cNvPr>
          <p:cNvSpPr/>
          <p:nvPr/>
        </p:nvSpPr>
        <p:spPr bwMode="auto">
          <a:xfrm>
            <a:off x="3895738" y="4203545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0CA52A-21B7-4884-962B-321475898EAA}"/>
              </a:ext>
            </a:extLst>
          </p:cNvPr>
          <p:cNvSpPr/>
          <p:nvPr/>
        </p:nvSpPr>
        <p:spPr bwMode="auto">
          <a:xfrm>
            <a:off x="6234997" y="4232231"/>
            <a:ext cx="711590" cy="64657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3191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DBA841D7-A5FF-4E06-BE5C-F45103C60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Multiplication number square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2701606E-6583-42B4-8157-8D65778E73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4589463" cy="48021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You will need the following counters and a paper copy of this puzzle (or quickly sketch it onto some paper).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dirty="0"/>
              <a:t>Use four counters to solve this puzzle.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C49C1-6793-4B70-865C-0A78AF56180B}"/>
              </a:ext>
            </a:extLst>
          </p:cNvPr>
          <p:cNvGrpSpPr/>
          <p:nvPr/>
        </p:nvGrpSpPr>
        <p:grpSpPr>
          <a:xfrm>
            <a:off x="6473132" y="1690688"/>
            <a:ext cx="5267557" cy="4924425"/>
            <a:chOff x="5680076" y="1690688"/>
            <a:chExt cx="3843336" cy="351048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80076" y="1690688"/>
              <a:ext cx="3623316" cy="35104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 bwMode="auto">
            <a:xfrm>
              <a:off x="5849938" y="1825625"/>
              <a:ext cx="839787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 bwMode="auto">
            <a:xfrm>
              <a:off x="6689725" y="1825625"/>
              <a:ext cx="838200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 bwMode="auto">
            <a:xfrm>
              <a:off x="7527925" y="1825625"/>
              <a:ext cx="839788" cy="7921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 bwMode="auto">
            <a:xfrm>
              <a:off x="5849938" y="2617788"/>
              <a:ext cx="839787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 bwMode="auto">
            <a:xfrm>
              <a:off x="6689725" y="2617788"/>
              <a:ext cx="838200" cy="7921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 bwMode="auto">
            <a:xfrm>
              <a:off x="7527925" y="2617788"/>
              <a:ext cx="839788" cy="7921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 bwMode="auto">
            <a:xfrm>
              <a:off x="5849938" y="3409950"/>
              <a:ext cx="839787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 bwMode="auto">
            <a:xfrm>
              <a:off x="6689725" y="3409950"/>
              <a:ext cx="838200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 bwMode="auto">
            <a:xfrm>
              <a:off x="7527925" y="3409950"/>
              <a:ext cx="839788" cy="7937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3078" name="TextBox 31">
              <a:extLst>
                <a:ext uri="{FF2B5EF4-FFF2-40B4-BE49-F238E27FC236}">
                  <a16:creationId xmlns:a16="http://schemas.microsoft.com/office/drawing/2014/main" id="{72FBB7FD-8962-4AA6-BA55-0819EDDFB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332" y="1960562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45</a:t>
              </a:r>
            </a:p>
          </p:txBody>
        </p:sp>
        <p:sp>
          <p:nvSpPr>
            <p:cNvPr id="3079" name="TextBox 32">
              <a:extLst>
                <a:ext uri="{FF2B5EF4-FFF2-40B4-BE49-F238E27FC236}">
                  <a16:creationId xmlns:a16="http://schemas.microsoft.com/office/drawing/2014/main" id="{81FC79C1-B38B-40AC-A0E8-EB40F3441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75" y="3544887"/>
              <a:ext cx="1074737" cy="372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=   66</a:t>
              </a:r>
            </a:p>
          </p:txBody>
        </p:sp>
        <p:sp>
          <p:nvSpPr>
            <p:cNvPr id="3081" name="TextBox 34">
              <a:extLst>
                <a:ext uri="{FF2B5EF4-FFF2-40B4-BE49-F238E27FC236}">
                  <a16:creationId xmlns:a16="http://schemas.microsoft.com/office/drawing/2014/main" id="{29F0A9B6-FC47-4F1B-BB56-B215915A4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0278" y="4200728"/>
              <a:ext cx="750887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55</a:t>
              </a:r>
            </a:p>
          </p:txBody>
        </p:sp>
        <p:sp>
          <p:nvSpPr>
            <p:cNvPr id="3082" name="TextBox 35">
              <a:extLst>
                <a:ext uri="{FF2B5EF4-FFF2-40B4-BE49-F238E27FC236}">
                  <a16:creationId xmlns:a16="http://schemas.microsoft.com/office/drawing/2014/main" id="{7058AA8B-D5F0-4515-B43D-B02CA9063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7714" y="4200728"/>
              <a:ext cx="750888" cy="6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GB" altLang="en-US" sz="2800" dirty="0"/>
                <a:t> = </a:t>
              </a:r>
            </a:p>
            <a:p>
              <a:pPr eaLnBrk="1" hangingPunct="1"/>
              <a:r>
                <a:rPr lang="en-GB" altLang="en-US" sz="2800" dirty="0"/>
                <a:t>54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425" y="169863"/>
            <a:ext cx="657225" cy="593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4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A2CA2BB-2325-4FB6-B1AB-4114A80AA611}"/>
              </a:ext>
            </a:extLst>
          </p:cNvPr>
          <p:cNvSpPr/>
          <p:nvPr/>
        </p:nvSpPr>
        <p:spPr bwMode="auto">
          <a:xfrm>
            <a:off x="920789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490796-B213-4F8B-B898-6C6C02F2E5D5}"/>
              </a:ext>
            </a:extLst>
          </p:cNvPr>
          <p:cNvSpPr/>
          <p:nvPr/>
        </p:nvSpPr>
        <p:spPr bwMode="auto">
          <a:xfrm>
            <a:off x="3421239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F06F98-9EF4-4A36-8E60-A085048326AB}"/>
              </a:ext>
            </a:extLst>
          </p:cNvPr>
          <p:cNvSpPr/>
          <p:nvPr/>
        </p:nvSpPr>
        <p:spPr bwMode="auto">
          <a:xfrm>
            <a:off x="2587343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0C9E5B-3F5E-4471-9462-751B9DFA9546}"/>
              </a:ext>
            </a:extLst>
          </p:cNvPr>
          <p:cNvSpPr/>
          <p:nvPr/>
        </p:nvSpPr>
        <p:spPr bwMode="auto">
          <a:xfrm>
            <a:off x="1752213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F241498-EA3E-4454-B304-88E18F83976D}"/>
              </a:ext>
            </a:extLst>
          </p:cNvPr>
          <p:cNvSpPr/>
          <p:nvPr/>
        </p:nvSpPr>
        <p:spPr bwMode="auto">
          <a:xfrm>
            <a:off x="4252662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C727F0-1D6E-4EBF-A54A-09E7B406AB97}"/>
              </a:ext>
            </a:extLst>
          </p:cNvPr>
          <p:cNvSpPr/>
          <p:nvPr/>
        </p:nvSpPr>
        <p:spPr bwMode="auto">
          <a:xfrm>
            <a:off x="5067732" y="3536220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A95284-B4DD-4C44-9AD7-7F0AE2DA154B}"/>
              </a:ext>
            </a:extLst>
          </p:cNvPr>
          <p:cNvSpPr/>
          <p:nvPr/>
        </p:nvSpPr>
        <p:spPr bwMode="auto">
          <a:xfrm>
            <a:off x="920789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D6136D3-F720-4523-9A3B-8DFF09E55F8B}"/>
              </a:ext>
            </a:extLst>
          </p:cNvPr>
          <p:cNvSpPr/>
          <p:nvPr/>
        </p:nvSpPr>
        <p:spPr bwMode="auto">
          <a:xfrm>
            <a:off x="3421239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F81E42-1C59-4EA1-BA34-D80D679ACA97}"/>
              </a:ext>
            </a:extLst>
          </p:cNvPr>
          <p:cNvSpPr/>
          <p:nvPr/>
        </p:nvSpPr>
        <p:spPr bwMode="auto">
          <a:xfrm>
            <a:off x="2587343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6015767-899C-4451-AC27-8CE1712CCC3D}"/>
              </a:ext>
            </a:extLst>
          </p:cNvPr>
          <p:cNvSpPr/>
          <p:nvPr/>
        </p:nvSpPr>
        <p:spPr bwMode="auto">
          <a:xfrm>
            <a:off x="1752213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5B28B81-132A-4BF3-96A4-C3B1F5A96A92}"/>
              </a:ext>
            </a:extLst>
          </p:cNvPr>
          <p:cNvSpPr/>
          <p:nvPr/>
        </p:nvSpPr>
        <p:spPr bwMode="auto">
          <a:xfrm>
            <a:off x="4252662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48DA7E3-5A9F-448D-8F2B-312A52D7E104}"/>
              </a:ext>
            </a:extLst>
          </p:cNvPr>
          <p:cNvSpPr/>
          <p:nvPr/>
        </p:nvSpPr>
        <p:spPr bwMode="auto">
          <a:xfrm>
            <a:off x="5067732" y="4305035"/>
            <a:ext cx="711590" cy="64657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0486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1141</Words>
  <Application>Microsoft Office PowerPoint</Application>
  <PresentationFormat>Widescreen</PresentationFormat>
  <Paragraphs>488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Multiplication number squares</vt:lpstr>
      <vt:lpstr>Multiplication number squares (set 1)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  <vt:lpstr>Multiplication number square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Multiplication number squares</dc:title>
  <dc:creator>Paul Gibbs</dc:creator>
  <cp:lastModifiedBy>Paul Gibbs</cp:lastModifiedBy>
  <cp:revision>11</cp:revision>
  <dcterms:created xsi:type="dcterms:W3CDTF">2018-12-23T19:05:55Z</dcterms:created>
  <dcterms:modified xsi:type="dcterms:W3CDTF">2019-01-01T18:48:17Z</dcterms:modified>
</cp:coreProperties>
</file>